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7" r:id="rId3"/>
    <p:sldId id="257" r:id="rId4"/>
    <p:sldId id="259" r:id="rId5"/>
    <p:sldId id="268" r:id="rId6"/>
    <p:sldId id="260" r:id="rId7"/>
    <p:sldId id="270" r:id="rId8"/>
    <p:sldId id="272" r:id="rId9"/>
    <p:sldId id="261" r:id="rId10"/>
    <p:sldId id="275" r:id="rId11"/>
    <p:sldId id="262" r:id="rId12"/>
    <p:sldId id="276" r:id="rId13"/>
    <p:sldId id="277" r:id="rId14"/>
    <p:sldId id="263" r:id="rId15"/>
    <p:sldId id="274" r:id="rId16"/>
    <p:sldId id="264" r:id="rId17"/>
    <p:sldId id="280" r:id="rId18"/>
    <p:sldId id="265" r:id="rId19"/>
    <p:sldId id="266" r:id="rId20"/>
    <p:sldId id="281" r:id="rId2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4660"/>
  </p:normalViewPr>
  <p:slideViewPr>
    <p:cSldViewPr>
      <p:cViewPr varScale="1">
        <p:scale>
          <a:sx n="65" d="100"/>
          <a:sy n="65" d="100"/>
        </p:scale>
        <p:origin x="-7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5112568" cy="4909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0281915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6328111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7466363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463966"/>
            <a:ext cx="912513" cy="1250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1055798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463966"/>
            <a:ext cx="912513" cy="1250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orta 3"/>
          <p:cNvSpPr/>
          <p:nvPr userDrawn="1"/>
        </p:nvSpPr>
        <p:spPr>
          <a:xfrm>
            <a:off x="582801" y="0"/>
            <a:ext cx="8093655" cy="1844824"/>
          </a:xfrm>
          <a:custGeom>
            <a:avLst/>
            <a:gdLst>
              <a:gd name="connsiteX0" fmla="*/ 9262685 w 9262685"/>
              <a:gd name="connsiteY0" fmla="*/ 2488586 h 4977172"/>
              <a:gd name="connsiteX1" fmla="*/ 4634015 w 9262685"/>
              <a:gd name="connsiteY1" fmla="*/ 4977172 h 4977172"/>
              <a:gd name="connsiteX2" fmla="*/ 36 w 9262685"/>
              <a:gd name="connsiteY2" fmla="*/ 2498534 h 4977172"/>
              <a:gd name="connsiteX3" fmla="*/ 4631343 w 9262685"/>
              <a:gd name="connsiteY3" fmla="*/ 2488586 h 4977172"/>
              <a:gd name="connsiteX4" fmla="*/ 9262685 w 9262685"/>
              <a:gd name="connsiteY4" fmla="*/ 2488586 h 4977172"/>
              <a:gd name="connsiteX0" fmla="*/ 9273859 w 9273859"/>
              <a:gd name="connsiteY0" fmla="*/ 0 h 3667391"/>
              <a:gd name="connsiteX1" fmla="*/ 2221478 w 9273859"/>
              <a:gd name="connsiteY1" fmla="*/ 3667391 h 3667391"/>
              <a:gd name="connsiteX2" fmla="*/ 11210 w 9273859"/>
              <a:gd name="connsiteY2" fmla="*/ 9948 h 3667391"/>
              <a:gd name="connsiteX3" fmla="*/ 4642517 w 9273859"/>
              <a:gd name="connsiteY3" fmla="*/ 0 h 3667391"/>
              <a:gd name="connsiteX4" fmla="*/ 9273859 w 9273859"/>
              <a:gd name="connsiteY4" fmla="*/ 0 h 366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3859" h="3667391">
                <a:moveTo>
                  <a:pt x="9273859" y="0"/>
                </a:moveTo>
                <a:cubicBezTo>
                  <a:pt x="9273859" y="1373847"/>
                  <a:pt x="4778254" y="3666598"/>
                  <a:pt x="2221478" y="3667391"/>
                </a:cubicBezTo>
                <a:cubicBezTo>
                  <a:pt x="-330158" y="3668182"/>
                  <a:pt x="21410" y="1381022"/>
                  <a:pt x="11210" y="9948"/>
                </a:cubicBezTo>
                <a:lnTo>
                  <a:pt x="4642517" y="0"/>
                </a:lnTo>
                <a:lnTo>
                  <a:pt x="9273859" y="0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8614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2301997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8428424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5995596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4154080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2942683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9319536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935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788024" y="5206462"/>
            <a:ext cx="417646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XXIII  World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Congress</a:t>
            </a:r>
            <a:endParaRPr lang="it-IT" sz="3600" dirty="0" smtClean="0">
              <a:solidFill>
                <a:schemeClr val="bg1"/>
              </a:solidFill>
              <a:latin typeface="Anna" pitchFamily="50" charset="0"/>
            </a:endParaRPr>
          </a:p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Apostleship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of the 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Sea</a:t>
            </a:r>
          </a:p>
          <a:p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Vatican City, 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19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– 23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November 2012 </a:t>
            </a:r>
            <a:r>
              <a:rPr lang="it-IT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endParaRPr lang="it-IT" sz="2000" dirty="0">
              <a:solidFill>
                <a:srgbClr val="FF0000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6263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851920" y="320661"/>
            <a:ext cx="4680520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it-IT" sz="2400" dirty="0">
                <a:solidFill>
                  <a:schemeClr val="bg1"/>
                </a:solidFill>
              </a:rPr>
              <a:t>Pietro allora prese la parola e disse: "In verità sto rendendomi conto che Dio non fa preferenza di persone, ma accoglie chi lo teme e pratica la giustizia, a qualunque nazione appartenga. </a:t>
            </a:r>
            <a:endParaRPr lang="it-IT" sz="24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it-IT" sz="24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it-IT" sz="24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fr-FR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Il a envoyé la parole aux fils d'Israël, en annonçant la paix par Jésus-Christ: c'est lui qui est Seigneur de tous</a:t>
            </a:r>
            <a:r>
              <a:rPr lang="fr-FR" sz="2400" dirty="0" smtClean="0">
                <a:solidFill>
                  <a:schemeClr val="bg1"/>
                </a:solidFill>
              </a:rPr>
              <a:t>.</a:t>
            </a:r>
            <a:endParaRPr lang="it-IT" sz="2400" dirty="0">
              <a:solidFill>
                <a:schemeClr val="bg1"/>
              </a:solidFill>
            </a:endParaRPr>
          </a:p>
        </p:txBody>
      </p:sp>
      <p:pic>
        <p:nvPicPr>
          <p:cNvPr id="4099" name="Picture 3" descr="F:\aposmar\onboard\Antonio%20and%20Emiteri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3" r="1946"/>
          <a:stretch/>
        </p:blipFill>
        <p:spPr bwMode="auto">
          <a:xfrm>
            <a:off x="179512" y="315180"/>
            <a:ext cx="3312368" cy="630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3891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j04315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964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://www.internetsv.info/Images/Corneli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01" y="332656"/>
            <a:ext cx="4135983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4716016" y="1052736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omnes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gentes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, </a:t>
            </a:r>
            <a:endParaRPr lang="it-IT" sz="3600" dirty="0" smtClean="0">
              <a:solidFill>
                <a:schemeClr val="bg1"/>
              </a:solidFill>
              <a:latin typeface="Anna" pitchFamily="50" charset="0"/>
            </a:endParaRPr>
          </a:p>
          <a:p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Dominum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.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7279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6" r="48461"/>
          <a:stretch/>
        </p:blipFill>
        <p:spPr>
          <a:xfrm>
            <a:off x="219508" y="207967"/>
            <a:ext cx="2840324" cy="6390726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3280974" y="223328"/>
            <a:ext cx="5400600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s-ES" sz="2400" b="1" dirty="0">
                <a:solidFill>
                  <a:schemeClr val="bg1"/>
                </a:solidFill>
              </a:rPr>
              <a:t>Y nos envió a predicar al pueblo, y atestiguar que él fue constituido por Dios Juez de vivos y muertos</a:t>
            </a:r>
            <a:r>
              <a:rPr lang="es-ES" sz="2400" b="1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endParaRPr lang="it-IT" sz="24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While Peter was still speaking these things, the holy Spirit fell upon all who were listening to the word.</a:t>
            </a:r>
            <a:endParaRPr lang="it-IT" sz="24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8352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neatnik2009.files.wordpress.com/2010/06/peter-baptizing-cornelius-the-centur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6195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9" descr="j04315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755" y="404664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4109755" y="1124744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omnes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gentes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, </a:t>
            </a:r>
            <a:endParaRPr lang="it-IT" sz="3600" dirty="0" smtClean="0">
              <a:solidFill>
                <a:schemeClr val="bg1"/>
              </a:solidFill>
              <a:latin typeface="Anna" pitchFamily="50" charset="0"/>
            </a:endParaRPr>
          </a:p>
          <a:p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Dominum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.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53717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347864" y="544522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</a:rPr>
              <a:t>PRIÈRE UNIVERSELE</a:t>
            </a:r>
          </a:p>
          <a:p>
            <a:pPr algn="r"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</a:rPr>
              <a:t>ORACIÓN DE LOS FIELES</a:t>
            </a:r>
          </a:p>
          <a:p>
            <a:pPr algn="r">
              <a:defRPr/>
            </a:pPr>
            <a:r>
              <a:rPr lang="en-GB" dirty="0" smtClean="0">
                <a:solidFill>
                  <a:schemeClr val="bg2">
                    <a:lumMod val="75000"/>
                  </a:schemeClr>
                </a:solidFill>
              </a:rPr>
              <a:t>PREGHIERA UNIVERSALE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827584" y="116632"/>
            <a:ext cx="56886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Anna" pitchFamily="50" charset="0"/>
              </a:rPr>
              <a:t>GENERAL INTERCESSIONS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3" b="28946"/>
          <a:stretch/>
        </p:blipFill>
        <p:spPr>
          <a:xfrm>
            <a:off x="-18293" y="1340768"/>
            <a:ext cx="8125241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0672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6" t="2906" r="2168" b="10116"/>
          <a:stretch/>
        </p:blipFill>
        <p:spPr>
          <a:xfrm>
            <a:off x="189457" y="2985483"/>
            <a:ext cx="2983100" cy="2492416"/>
          </a:xfrm>
          <a:prstGeom prst="rect">
            <a:avLst/>
          </a:prstGeom>
          <a:ln w="38100">
            <a:solidFill>
              <a:srgbClr val="0066CC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7" r="16576" b="13355"/>
          <a:stretch/>
        </p:blipFill>
        <p:spPr>
          <a:xfrm>
            <a:off x="3347864" y="2492897"/>
            <a:ext cx="3024294" cy="2208058"/>
          </a:xfrm>
          <a:prstGeom prst="rect">
            <a:avLst/>
          </a:prstGeom>
          <a:ln w="38100">
            <a:solidFill>
              <a:srgbClr val="0066CC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Black sea. Crimea. Church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0" r="27684"/>
          <a:stretch/>
        </p:blipFill>
        <p:spPr bwMode="auto">
          <a:xfrm>
            <a:off x="189457" y="260648"/>
            <a:ext cx="2983100" cy="2578944"/>
          </a:xfrm>
          <a:prstGeom prst="rect">
            <a:avLst/>
          </a:prstGeom>
          <a:ln w="38100">
            <a:solidFill>
              <a:srgbClr val="0066CC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skiptomylouparenting.com/wp-content/uploads/2011/08/Moving-Pictur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7" t="7159" r="3831" b="10790"/>
          <a:stretch/>
        </p:blipFill>
        <p:spPr bwMode="auto">
          <a:xfrm>
            <a:off x="3347864" y="260648"/>
            <a:ext cx="2975730" cy="2088232"/>
          </a:xfrm>
          <a:prstGeom prst="rect">
            <a:avLst/>
          </a:prstGeom>
          <a:ln w="38100">
            <a:solidFill>
              <a:srgbClr val="0066CC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magine 9" descr="j04315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22" y="4262487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6604022" y="4700955"/>
            <a:ext cx="2432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Kyrie Eleison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6604022" y="260648"/>
            <a:ext cx="21602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Guarda o Signore I volontari che nei porti del mondo accolgono I marittimi di passaggio, dona loro un cuore semplice e generoso … preghiamo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676030" y="264334"/>
            <a:ext cx="22884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Guarda o Signore gli uomini e le donne del mare, dona loro sicurezza nel lavoro, una navigazione serena e un felice ritorno alle loro case … preghiamo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6655669" y="283879"/>
            <a:ext cx="23604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Guarda o Signore la Chiesa diffusa sulla terra, donale capacità di attenzione e accoglienza per le persone che sono di passaggio, che nel poco tempo necessitano di testimonianza e di una buona parola … preghiamo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603949" y="395958"/>
            <a:ext cx="23605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Guarda o Signore le famiglie dei naviganti che affrontano quasi sole le vicissitudini della vita, dona loro il coraggio per affrontare ogni momento della loro storia … preghiamo</a:t>
            </a:r>
            <a:endParaRPr lang="it-I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0452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18248" y="201024"/>
            <a:ext cx="29878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3200" dirty="0" smtClean="0">
                <a:solidFill>
                  <a:schemeClr val="bg1"/>
                </a:solidFill>
                <a:latin typeface="Anna" pitchFamily="50" charset="0"/>
              </a:rPr>
              <a:t>PADRE NOSTRO</a:t>
            </a:r>
          </a:p>
          <a:p>
            <a:pPr>
              <a:defRPr/>
            </a:pPr>
            <a:r>
              <a:rPr lang="it-IT" sz="3200" dirty="0" smtClean="0">
                <a:solidFill>
                  <a:schemeClr val="bg1"/>
                </a:solidFill>
                <a:latin typeface="Anna" pitchFamily="50" charset="0"/>
              </a:rPr>
              <a:t>PADRE NUESTRO</a:t>
            </a:r>
          </a:p>
          <a:p>
            <a:pPr>
              <a:defRPr/>
            </a:pPr>
            <a:r>
              <a:rPr lang="en-GB" sz="3200" dirty="0" smtClean="0">
                <a:solidFill>
                  <a:schemeClr val="bg1"/>
                </a:solidFill>
                <a:latin typeface="Anna" pitchFamily="50" charset="0"/>
              </a:rPr>
              <a:t>OUR FATHER</a:t>
            </a:r>
          </a:p>
          <a:p>
            <a:pPr>
              <a:defRPr/>
            </a:pPr>
            <a:r>
              <a:rPr lang="fr-FR" sz="3200" dirty="0" smtClean="0">
                <a:solidFill>
                  <a:schemeClr val="bg1"/>
                </a:solidFill>
                <a:latin typeface="Anna" pitchFamily="50" charset="0"/>
              </a:rPr>
              <a:t>NOTRE PÈRE</a:t>
            </a:r>
            <a:endParaRPr lang="it-IT" sz="32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0"/>
            <a:ext cx="3578851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041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27584" y="116632"/>
            <a:ext cx="56886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Anna" pitchFamily="50" charset="0"/>
              </a:rPr>
              <a:t>OREMUS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97478" y="3717032"/>
            <a:ext cx="763090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chemeClr val="bg1"/>
                </a:solidFill>
              </a:rPr>
              <a:t>O Signore, sappiamo che non fai differenza di persone e accogli chiunque a qualsiasi nazione appartenga, guarda con affetto gli equipaggi delle navi che solcano gli oceani, sono piccole comunità che provengono da tante parti diverse dona loro armonia di vita e di lavoro, per Cristo nostro Signore</a:t>
            </a:r>
            <a:r>
              <a:rPr lang="it-IT" sz="24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it-IT" sz="2400" b="1" dirty="0" smtClean="0">
                <a:solidFill>
                  <a:schemeClr val="bg1"/>
                </a:solidFill>
                <a:ea typeface="Calibri"/>
                <a:cs typeface="Times New Roman"/>
              </a:rPr>
              <a:t>AMEN</a:t>
            </a:r>
            <a:endParaRPr lang="it-IT" sz="24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60648"/>
            <a:ext cx="4796307" cy="330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28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635896" y="221545"/>
            <a:ext cx="52565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b="1" dirty="0">
                <a:solidFill>
                  <a:schemeClr val="bg1"/>
                </a:solidFill>
              </a:rPr>
              <a:t>Que Dieu tout-puissant vous bénisse, </a:t>
            </a:r>
          </a:p>
          <a:p>
            <a:pPr>
              <a:defRPr/>
            </a:pPr>
            <a:r>
              <a:rPr lang="fr-FR" sz="2000" b="1" dirty="0">
                <a:solidFill>
                  <a:schemeClr val="bg1"/>
                </a:solidFill>
              </a:rPr>
              <a:t>le Père, le Fils et le Saint-Esprit.</a:t>
            </a:r>
          </a:p>
          <a:p>
            <a:pPr>
              <a:defRPr/>
            </a:pPr>
            <a:endParaRPr lang="fr-FR" sz="20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GB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May almighty God bless you,</a:t>
            </a:r>
            <a:br>
              <a:rPr lang="en-GB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en-GB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the Father, and the </a:t>
            </a:r>
            <a:r>
              <a:rPr lang="en-GB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Son, and </a:t>
            </a:r>
            <a:r>
              <a:rPr lang="en-GB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the Holy Spirit</a:t>
            </a:r>
            <a:r>
              <a:rPr lang="en-GB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.</a:t>
            </a:r>
          </a:p>
          <a:p>
            <a:pPr>
              <a:defRPr/>
            </a:pPr>
            <a:endParaRPr lang="en-GB" sz="20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it-IT" sz="2000" b="1" dirty="0">
                <a:solidFill>
                  <a:schemeClr val="bg1"/>
                </a:solidFill>
              </a:rPr>
              <a:t>Vi benedica Dio onnipotente, </a:t>
            </a:r>
          </a:p>
          <a:p>
            <a:pPr>
              <a:defRPr/>
            </a:pPr>
            <a:r>
              <a:rPr lang="it-IT" sz="2000" b="1" dirty="0">
                <a:solidFill>
                  <a:schemeClr val="bg1"/>
                </a:solidFill>
              </a:rPr>
              <a:t>Padre e Figlio e Spirito Santo.</a:t>
            </a:r>
            <a:br>
              <a:rPr lang="it-IT" sz="2000" b="1" dirty="0">
                <a:solidFill>
                  <a:schemeClr val="bg1"/>
                </a:solidFill>
              </a:rPr>
            </a:br>
            <a:endParaRPr lang="it-IT" sz="20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s-ES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Os bendiga Dios todopoderoso, </a:t>
            </a:r>
          </a:p>
          <a:p>
            <a:pPr>
              <a:defRPr/>
            </a:pPr>
            <a:r>
              <a:rPr lang="es-ES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Padre, Hijo y Espíritu Santo</a:t>
            </a:r>
            <a:r>
              <a:rPr lang="es-ES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.</a:t>
            </a:r>
            <a:endParaRPr lang="de-DE" sz="2000" b="1" dirty="0">
              <a:solidFill>
                <a:schemeClr val="bg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860032" y="5877272"/>
            <a:ext cx="2880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4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nna" pitchFamily="50" charset="0"/>
              </a:rPr>
              <a:t>AMEN</a:t>
            </a:r>
            <a:endParaRPr lang="it-IT" sz="4400" dirty="0">
              <a:solidFill>
                <a:schemeClr val="accent1">
                  <a:lumMod val="40000"/>
                  <a:lumOff val="60000"/>
                </a:schemeClr>
              </a:solidFill>
              <a:latin typeface="Anna" pitchFamily="50" charset="0"/>
            </a:endParaRPr>
          </a:p>
        </p:txBody>
      </p:sp>
      <p:pic>
        <p:nvPicPr>
          <p:cNvPr id="3" name="Picture 2" descr="Croix en pierre devant l'océan. [croix calvaire pierre mer océan bateaux photo]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20"/>
          <a:stretch/>
        </p:blipFill>
        <p:spPr bwMode="auto">
          <a:xfrm>
            <a:off x="323528" y="0"/>
            <a:ext cx="2950403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6341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328137"/>
            <a:ext cx="3384972" cy="5549135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779912" y="1196752"/>
            <a:ext cx="53740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Magnificat, magnificat,</a:t>
            </a:r>
          </a:p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 anima mea </a:t>
            </a:r>
            <a:r>
              <a:rPr lang="it-IT" sz="3200" dirty="0" err="1">
                <a:solidFill>
                  <a:schemeClr val="bg1"/>
                </a:solidFill>
                <a:latin typeface="Anna" pitchFamily="50" charset="0"/>
              </a:rPr>
              <a:t>Dominum</a:t>
            </a: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.</a:t>
            </a:r>
          </a:p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Magnificat, magnificat,</a:t>
            </a:r>
          </a:p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 anima mea!</a:t>
            </a:r>
          </a:p>
        </p:txBody>
      </p:sp>
      <p:pic>
        <p:nvPicPr>
          <p:cNvPr id="4" name="Immagine 9" descr="j04315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87152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57044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156176" y="6350133"/>
            <a:ext cx="28866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Tuesday November 20, 2012</a:t>
            </a:r>
            <a:endParaRPr lang="it-IT" sz="2000" dirty="0">
              <a:solidFill>
                <a:srgbClr val="FF0000"/>
              </a:solidFill>
              <a:latin typeface="Anna" pitchFamily="50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534696" y="5980801"/>
            <a:ext cx="5508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nna" pitchFamily="50" charset="0"/>
              </a:rPr>
              <a:t>Effective engagement with the maritime industry</a:t>
            </a:r>
            <a:endParaRPr lang="it-IT" sz="2000" dirty="0">
              <a:solidFill>
                <a:schemeClr val="bg1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6925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788024" y="5206462"/>
            <a:ext cx="417646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XXIII  World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Congress</a:t>
            </a:r>
            <a:endParaRPr lang="it-IT" sz="3600" dirty="0" smtClean="0">
              <a:solidFill>
                <a:schemeClr val="bg1"/>
              </a:solidFill>
              <a:latin typeface="Anna" pitchFamily="50" charset="0"/>
            </a:endParaRPr>
          </a:p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Apostleship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of the 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Sea</a:t>
            </a:r>
          </a:p>
          <a:p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Vatican City, 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19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– 23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November 2012 </a:t>
            </a:r>
            <a:r>
              <a:rPr lang="it-IT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endParaRPr lang="it-IT" sz="2000" dirty="0">
              <a:solidFill>
                <a:srgbClr val="FF0000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3390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123727" y="326975"/>
            <a:ext cx="684075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400" b="1" dirty="0">
                <a:solidFill>
                  <a:schemeClr val="bg1"/>
                </a:solidFill>
              </a:rPr>
              <a:t>In the name of the </a:t>
            </a:r>
            <a:r>
              <a:rPr lang="en-GB" sz="2400" b="1" dirty="0" smtClean="0">
                <a:solidFill>
                  <a:schemeClr val="bg1"/>
                </a:solidFill>
              </a:rPr>
              <a:t>Father, and </a:t>
            </a:r>
            <a:r>
              <a:rPr lang="en-GB" sz="2400" b="1" dirty="0">
                <a:solidFill>
                  <a:schemeClr val="bg1"/>
                </a:solidFill>
              </a:rPr>
              <a:t>of the </a:t>
            </a:r>
            <a:r>
              <a:rPr lang="en-GB" sz="2400" b="1" dirty="0" smtClean="0">
                <a:solidFill>
                  <a:schemeClr val="bg1"/>
                </a:solidFill>
              </a:rPr>
              <a:t>Son, and </a:t>
            </a:r>
            <a:r>
              <a:rPr lang="en-GB" sz="2400" b="1" dirty="0">
                <a:solidFill>
                  <a:schemeClr val="bg1"/>
                </a:solidFill>
              </a:rPr>
              <a:t>of the Holy Spirit</a:t>
            </a:r>
            <a:r>
              <a:rPr lang="en-GB" sz="2400" b="1" dirty="0" smtClean="0">
                <a:solidFill>
                  <a:schemeClr val="bg1"/>
                </a:solidFill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Nel </a:t>
            </a:r>
            <a:r>
              <a:rPr lang="it-IT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nome del Padre del Figlio e dello Spirito Santo.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fr-FR" sz="2400" b="1" dirty="0">
                <a:solidFill>
                  <a:schemeClr val="bg1"/>
                </a:solidFill>
              </a:rPr>
              <a:t>Au nom du Père, et du Fils, et du </a:t>
            </a:r>
            <a:r>
              <a:rPr lang="fr-FR" sz="2400" b="1" dirty="0" smtClean="0">
                <a:solidFill>
                  <a:schemeClr val="bg1"/>
                </a:solidFill>
              </a:rPr>
              <a:t>Saint-Esprit.</a:t>
            </a:r>
            <a:endParaRPr lang="fr-FR" sz="24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ES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En </a:t>
            </a:r>
            <a:r>
              <a:rPr lang="es-E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el nombre del Padre, y del Hijo, y del Espíritu </a:t>
            </a:r>
            <a:r>
              <a:rPr lang="es-ES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Santo.</a:t>
            </a:r>
            <a:r>
              <a:rPr lang="de-DE" b="1" dirty="0">
                <a:solidFill>
                  <a:schemeClr val="bg1"/>
                </a:solidFill>
              </a:rPr>
              <a:t/>
            </a:r>
            <a:br>
              <a:rPr lang="de-DE" b="1" dirty="0">
                <a:solidFill>
                  <a:schemeClr val="bg1"/>
                </a:solidFill>
              </a:rPr>
            </a:br>
            <a:endParaRPr lang="de-DE" b="1" dirty="0" smtClean="0">
              <a:solidFill>
                <a:schemeClr val="bg1"/>
              </a:solidFill>
            </a:endParaRPr>
          </a:p>
          <a:p>
            <a:pPr algn="r">
              <a:spcBef>
                <a:spcPts val="600"/>
              </a:spcBef>
              <a:spcAft>
                <a:spcPts val="600"/>
              </a:spcAft>
              <a:defRPr/>
            </a:pPr>
            <a:r>
              <a:rPr lang="nl-NL" sz="3200" b="1" i="1" dirty="0" smtClean="0">
                <a:solidFill>
                  <a:schemeClr val="bg1"/>
                </a:solidFill>
              </a:rPr>
              <a:t>Amen</a:t>
            </a:r>
            <a:r>
              <a:rPr lang="nl-NL" sz="2400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.</a:t>
            </a:r>
            <a:endParaRPr lang="nl-NL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4" descr="http://jacopogiliberto.blog.ilsole24ore.com/.a/6a0133f4b1e466970b01348889d98e970c-pi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69" r="62678"/>
          <a:stretch/>
        </p:blipFill>
        <p:spPr bwMode="auto">
          <a:xfrm>
            <a:off x="323528" y="0"/>
            <a:ext cx="1676400" cy="415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3497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99592" y="260648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>
                <a:solidFill>
                  <a:schemeClr val="bg1"/>
                </a:solidFill>
                <a:latin typeface="Anna" pitchFamily="50" charset="0"/>
              </a:rPr>
              <a:t>BE SILENT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868144" y="5733256"/>
            <a:ext cx="2123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it-IT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nna" pitchFamily="50" charset="0"/>
              </a:rPr>
              <a:t>FARE SILENZIO</a:t>
            </a:r>
          </a:p>
          <a:p>
            <a:pPr algn="r">
              <a:defRPr/>
            </a:pPr>
            <a:r>
              <a:rPr lang="it-IT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nna" pitchFamily="50" charset="0"/>
              </a:rPr>
              <a:t>HACER </a:t>
            </a:r>
            <a:r>
              <a:rPr lang="it-IT" dirty="0">
                <a:solidFill>
                  <a:schemeClr val="accent4">
                    <a:lumMod val="40000"/>
                    <a:lumOff val="60000"/>
                  </a:schemeClr>
                </a:solidFill>
                <a:latin typeface="Anna" pitchFamily="50" charset="0"/>
              </a:rPr>
              <a:t>SILENCIO</a:t>
            </a:r>
          </a:p>
          <a:p>
            <a:pPr algn="r">
              <a:defRPr/>
            </a:pPr>
            <a:r>
              <a:rPr lang="it-IT" dirty="0">
                <a:solidFill>
                  <a:schemeClr val="accent4">
                    <a:lumMod val="40000"/>
                    <a:lumOff val="60000"/>
                  </a:schemeClr>
                </a:solidFill>
                <a:latin typeface="Anna" pitchFamily="50" charset="0"/>
              </a:rPr>
              <a:t>AU </a:t>
            </a:r>
            <a:r>
              <a:rPr lang="it-IT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nna" pitchFamily="50" charset="0"/>
              </a:rPr>
              <a:t>SILENCE</a:t>
            </a:r>
            <a:endParaRPr lang="it-IT" dirty="0">
              <a:solidFill>
                <a:schemeClr val="accent4">
                  <a:lumMod val="40000"/>
                  <a:lumOff val="60000"/>
                </a:schemeClr>
              </a:solidFill>
              <a:latin typeface="Anna" pitchFamily="50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2" r="30006"/>
          <a:stretch/>
        </p:blipFill>
        <p:spPr>
          <a:xfrm>
            <a:off x="3491880" y="0"/>
            <a:ext cx="3089734" cy="515719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51520" y="4633972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" pitchFamily="50" charset="0"/>
              </a:rPr>
              <a:t>Sal 113 </a:t>
            </a:r>
            <a:r>
              <a:rPr lang="it-IT" sz="3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" pitchFamily="50" charset="0"/>
              </a:rPr>
              <a:t>(112)</a:t>
            </a:r>
            <a:r>
              <a:rPr lang="it-IT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" pitchFamily="50" charset="0"/>
              </a:rPr>
              <a:t>, 1-4</a:t>
            </a:r>
            <a:endParaRPr lang="it-IT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2528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79512" y="404664"/>
            <a:ext cx="87849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chemeClr val="bg1"/>
                </a:solidFill>
              </a:rPr>
              <a:t>Alleluia.</a:t>
            </a:r>
            <a:br>
              <a:rPr lang="it-IT" sz="2400" b="1" dirty="0">
                <a:solidFill>
                  <a:schemeClr val="bg1"/>
                </a:solidFill>
              </a:rPr>
            </a:br>
            <a:r>
              <a:rPr lang="it-IT" sz="2400" b="1" dirty="0">
                <a:solidFill>
                  <a:schemeClr val="bg1"/>
                </a:solidFill>
              </a:rPr>
              <a:t>Lodate, servi del Signore, lodate il nome del Signore.</a:t>
            </a:r>
          </a:p>
          <a:p>
            <a:r>
              <a:rPr lang="it-IT" sz="2400" b="1" dirty="0">
                <a:solidFill>
                  <a:schemeClr val="bg1"/>
                </a:solidFill>
              </a:rPr>
              <a:t>Sia benedetto il nome del Signore, da ora e per sempre.</a:t>
            </a:r>
          </a:p>
          <a:p>
            <a:r>
              <a:rPr lang="it-IT" sz="800" dirty="0">
                <a:solidFill>
                  <a:schemeClr val="bg1"/>
                </a:solidFill>
              </a:rPr>
              <a:t> </a:t>
            </a:r>
          </a:p>
          <a:p>
            <a:pPr lvl="2"/>
            <a:r>
              <a:rPr lang="en-US" sz="2400" b="1" i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From the rising of the sun to its setting, </a:t>
            </a:r>
            <a:endParaRPr lang="en-US" sz="2400" b="1" i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lvl="2"/>
            <a:r>
              <a:rPr lang="en-US" sz="24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praised </a:t>
            </a:r>
            <a:r>
              <a:rPr lang="en-US" sz="2400" b="1" i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be the name of Yahweh!</a:t>
            </a:r>
            <a:endParaRPr lang="it-IT" sz="2400" b="1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lvl="2"/>
            <a:r>
              <a:rPr lang="en-US" sz="2400" b="1" i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Supreme over all nations is Yahweh, </a:t>
            </a:r>
            <a:endParaRPr lang="en-US" sz="2400" b="1" i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lvl="2"/>
            <a:r>
              <a:rPr lang="en-US" sz="24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supreme </a:t>
            </a:r>
            <a:r>
              <a:rPr lang="en-US" sz="2400" b="1" i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over the heavens his glory</a:t>
            </a:r>
            <a:endParaRPr lang="it-IT" sz="2400" b="1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2" descr="http://www.freefoto.com/images/45/31/45_31_36---Cargo-Ship-at-Sunrise--Cape-Elizabeth--Maine_w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5" b="10193"/>
          <a:stretch/>
        </p:blipFill>
        <p:spPr bwMode="auto">
          <a:xfrm>
            <a:off x="323528" y="3422821"/>
            <a:ext cx="5715000" cy="321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13797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5538"/>
            <a:ext cx="3371908" cy="476563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923928" y="3740839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Oh, oh, oh </a:t>
            </a:r>
          </a:p>
          <a:p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Adoramus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te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Domine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6" name="Immagine 9" descr="j04315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31239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571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essersmith.name/wordpress/wp-content/uploads/2009/04/ship_sunrise_img_312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9" b="14068"/>
          <a:stretch/>
        </p:blipFill>
        <p:spPr bwMode="auto">
          <a:xfrm>
            <a:off x="395536" y="2938304"/>
            <a:ext cx="5760640" cy="349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179512" y="260648"/>
            <a:ext cx="106857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chemeClr val="bg1"/>
                </a:solidFill>
              </a:rPr>
              <a:t>¡</a:t>
            </a:r>
            <a:r>
              <a:rPr lang="it-IT" sz="2400" b="1" dirty="0" err="1">
                <a:solidFill>
                  <a:schemeClr val="bg1"/>
                </a:solidFill>
              </a:rPr>
              <a:t>Aleluya</a:t>
            </a:r>
            <a:r>
              <a:rPr lang="it-IT" sz="2400" b="1" dirty="0">
                <a:solidFill>
                  <a:schemeClr val="bg1"/>
                </a:solidFill>
              </a:rPr>
              <a:t>! </a:t>
            </a:r>
            <a:r>
              <a:rPr lang="it-IT" sz="2400" b="1" dirty="0" err="1">
                <a:solidFill>
                  <a:schemeClr val="bg1"/>
                </a:solidFill>
              </a:rPr>
              <a:t>Alaben</a:t>
            </a:r>
            <a:r>
              <a:rPr lang="it-IT" sz="2400" b="1" dirty="0">
                <a:solidFill>
                  <a:schemeClr val="bg1"/>
                </a:solidFill>
              </a:rPr>
              <a:t>, </a:t>
            </a:r>
            <a:r>
              <a:rPr lang="it-IT" sz="2400" b="1" dirty="0" err="1">
                <a:solidFill>
                  <a:schemeClr val="bg1"/>
                </a:solidFill>
              </a:rPr>
              <a:t>servidores</a:t>
            </a:r>
            <a:r>
              <a:rPr lang="it-IT" sz="2400" b="1" dirty="0">
                <a:solidFill>
                  <a:schemeClr val="bg1"/>
                </a:solidFill>
              </a:rPr>
              <a:t> del </a:t>
            </a:r>
            <a:r>
              <a:rPr lang="it-IT" sz="2400" b="1" dirty="0" err="1">
                <a:solidFill>
                  <a:schemeClr val="bg1"/>
                </a:solidFill>
              </a:rPr>
              <a:t>Señor</a:t>
            </a:r>
            <a:r>
              <a:rPr lang="it-IT" sz="2400" b="1" dirty="0">
                <a:solidFill>
                  <a:schemeClr val="bg1"/>
                </a:solidFill>
              </a:rPr>
              <a:t>, </a:t>
            </a:r>
            <a:r>
              <a:rPr lang="it-IT" sz="2400" b="1" dirty="0" err="1">
                <a:solidFill>
                  <a:schemeClr val="bg1"/>
                </a:solidFill>
              </a:rPr>
              <a:t>alaben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el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nombre</a:t>
            </a:r>
            <a:r>
              <a:rPr lang="it-IT" sz="2400" b="1" dirty="0">
                <a:solidFill>
                  <a:schemeClr val="bg1"/>
                </a:solidFill>
              </a:rPr>
              <a:t> del </a:t>
            </a:r>
            <a:r>
              <a:rPr lang="it-IT" sz="2400" b="1" dirty="0" err="1">
                <a:solidFill>
                  <a:schemeClr val="bg1"/>
                </a:solidFill>
              </a:rPr>
              <a:t>Señor</a:t>
            </a:r>
            <a:r>
              <a:rPr lang="it-IT" sz="2400" b="1" dirty="0">
                <a:solidFill>
                  <a:schemeClr val="bg1"/>
                </a:solidFill>
              </a:rPr>
              <a:t>.</a:t>
            </a:r>
          </a:p>
          <a:p>
            <a:r>
              <a:rPr lang="it-IT" sz="2400" b="1" dirty="0" err="1">
                <a:solidFill>
                  <a:schemeClr val="bg1"/>
                </a:solidFill>
              </a:rPr>
              <a:t>Bendito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sea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el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nombre</a:t>
            </a:r>
            <a:r>
              <a:rPr lang="it-IT" sz="2400" b="1" dirty="0">
                <a:solidFill>
                  <a:schemeClr val="bg1"/>
                </a:solidFill>
              </a:rPr>
              <a:t> del </a:t>
            </a:r>
            <a:r>
              <a:rPr lang="it-IT" sz="2400" b="1" dirty="0" err="1">
                <a:solidFill>
                  <a:schemeClr val="bg1"/>
                </a:solidFill>
              </a:rPr>
              <a:t>Señor</a:t>
            </a:r>
            <a:r>
              <a:rPr lang="it-IT" sz="2400" b="1" dirty="0">
                <a:solidFill>
                  <a:schemeClr val="bg1"/>
                </a:solidFill>
              </a:rPr>
              <a:t>, </a:t>
            </a:r>
            <a:r>
              <a:rPr lang="it-IT" sz="2400" b="1" dirty="0" err="1">
                <a:solidFill>
                  <a:schemeClr val="bg1"/>
                </a:solidFill>
              </a:rPr>
              <a:t>desde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ahora</a:t>
            </a:r>
            <a:r>
              <a:rPr lang="it-IT" sz="2400" b="1" dirty="0">
                <a:solidFill>
                  <a:schemeClr val="bg1"/>
                </a:solidFill>
              </a:rPr>
              <a:t> y para </a:t>
            </a:r>
            <a:r>
              <a:rPr lang="it-IT" sz="2400" b="1" dirty="0" err="1">
                <a:solidFill>
                  <a:schemeClr val="bg1"/>
                </a:solidFill>
              </a:rPr>
              <a:t>siempre</a:t>
            </a:r>
            <a:r>
              <a:rPr lang="it-IT" sz="2400" b="1" dirty="0" smtClean="0">
                <a:solidFill>
                  <a:schemeClr val="bg1"/>
                </a:solidFill>
              </a:rPr>
              <a:t>.</a:t>
            </a:r>
          </a:p>
          <a:p>
            <a:pPr lvl="2"/>
            <a:r>
              <a:rPr lang="en-U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Du 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lever du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soleil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jusqu'à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son couchant, </a:t>
            </a:r>
            <a:endParaRPr lang="en-US" sz="2400" b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lvl="2"/>
            <a:r>
              <a:rPr lang="en-US" sz="24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loué</a:t>
            </a:r>
            <a:r>
              <a:rPr lang="en-U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soit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le nom de Yahweh!</a:t>
            </a:r>
            <a:endParaRPr lang="it-IT" sz="24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lvl="2"/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Yahweh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est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élevé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au-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dessus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de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toutes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les nations, </a:t>
            </a:r>
            <a:endParaRPr lang="en-US" sz="2400" b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lvl="2"/>
            <a:r>
              <a:rPr lang="en-US" sz="24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sa</a:t>
            </a:r>
            <a:r>
              <a:rPr lang="en-U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gloire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est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au-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dessus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des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cieux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.</a:t>
            </a:r>
            <a:endParaRPr lang="it-IT" sz="24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endParaRPr lang="it-IT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4130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j04315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04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5538"/>
            <a:ext cx="3371908" cy="476563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923928" y="3740839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Oh, oh, oh </a:t>
            </a:r>
          </a:p>
          <a:p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Adoramus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te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Domine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44726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55576" y="116632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>
                <a:solidFill>
                  <a:schemeClr val="bg1"/>
                </a:solidFill>
                <a:latin typeface="Anna" pitchFamily="50" charset="0"/>
              </a:rPr>
              <a:t>LISTENING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229708" y="5589240"/>
            <a:ext cx="1691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it-IT" dirty="0" smtClean="0">
                <a:solidFill>
                  <a:schemeClr val="bg2">
                    <a:lumMod val="75000"/>
                  </a:schemeClr>
                </a:solidFill>
                <a:latin typeface="Anna" pitchFamily="50" charset="0"/>
              </a:rPr>
              <a:t>ÉCOUTER</a:t>
            </a:r>
          </a:p>
          <a:p>
            <a:pPr algn="r">
              <a:defRPr/>
            </a:pPr>
            <a:r>
              <a:rPr lang="it-IT" dirty="0" smtClean="0">
                <a:solidFill>
                  <a:schemeClr val="bg2">
                    <a:lumMod val="75000"/>
                  </a:schemeClr>
                </a:solidFill>
                <a:latin typeface="Anna" pitchFamily="50" charset="0"/>
              </a:rPr>
              <a:t>ASCOLTO</a:t>
            </a:r>
          </a:p>
          <a:p>
            <a:pPr algn="r">
              <a:defRPr/>
            </a:pPr>
            <a:r>
              <a:rPr lang="it-IT" dirty="0" smtClean="0">
                <a:solidFill>
                  <a:schemeClr val="bg2">
                    <a:lumMod val="75000"/>
                  </a:schemeClr>
                </a:solidFill>
                <a:latin typeface="Anna" pitchFamily="50" charset="0"/>
              </a:rPr>
              <a:t>ESCUCHAR</a:t>
            </a:r>
            <a:endParaRPr lang="it-IT" dirty="0">
              <a:solidFill>
                <a:schemeClr val="bg2">
                  <a:lumMod val="75000"/>
                </a:schemeClr>
              </a:solidFill>
              <a:latin typeface="Anna" pitchFamily="50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8" y="1268760"/>
            <a:ext cx="7462228" cy="356953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79512" y="5066020"/>
            <a:ext cx="2941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" pitchFamily="50" charset="0"/>
              </a:rPr>
              <a:t>At </a:t>
            </a:r>
            <a:r>
              <a:rPr lang="it-IT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" pitchFamily="50" charset="0"/>
              </a:rPr>
              <a:t>10, 34-36.42.44</a:t>
            </a:r>
            <a:endParaRPr lang="it-IT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39416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</TotalTime>
  <Words>549</Words>
  <Application>Microsoft Office PowerPoint</Application>
  <PresentationFormat>Presentazione su schermo (4:3)</PresentationFormat>
  <Paragraphs>81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don Luciano</dc:creator>
  <cp:lastModifiedBy>don Luciano</cp:lastModifiedBy>
  <cp:revision>73</cp:revision>
  <dcterms:created xsi:type="dcterms:W3CDTF">2012-08-04T04:48:57Z</dcterms:created>
  <dcterms:modified xsi:type="dcterms:W3CDTF">2012-11-27T10:09:29Z</dcterms:modified>
</cp:coreProperties>
</file>